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9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7351714f40_1_2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27351714f40_1_27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g27351714f40_1_27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735124e07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735124e07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735124e07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735124e07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735124e07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735124e07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735124e07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735124e07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735124e07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735124e07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735124e07d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735124e07d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7351714f40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7351714f40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735124e07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735124e07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4812030" y="3326130"/>
            <a:ext cx="3706328" cy="84165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cap="none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4812031" y="4190168"/>
            <a:ext cx="3706328" cy="29749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-1" l="9358" r="0" t="23650"/>
          <a:stretch/>
        </p:blipFill>
        <p:spPr>
          <a:xfrm>
            <a:off x="0" y="0"/>
            <a:ext cx="7116234" cy="3790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項內容" type="twoTxTwoObj">
  <p:cSld name="TWO_OBJECTS_WITH_TEXT">
    <p:bg>
      <p:bgPr>
        <a:solidFill>
          <a:schemeClr val="accen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2200275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2200275" y="2082702"/>
            <a:ext cx="2943225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3" name="Google Shape;63;p15"/>
          <p:cNvSpPr txBox="1"/>
          <p:nvPr>
            <p:ph idx="2" type="body"/>
          </p:nvPr>
        </p:nvSpPr>
        <p:spPr>
          <a:xfrm>
            <a:off x="2200275" y="2875955"/>
            <a:ext cx="2943225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3" type="body"/>
          </p:nvPr>
        </p:nvSpPr>
        <p:spPr>
          <a:xfrm>
            <a:off x="5557630" y="2082702"/>
            <a:ext cx="295772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5" name="Google Shape;65;p15"/>
          <p:cNvSpPr txBox="1"/>
          <p:nvPr>
            <p:ph idx="4" type="body"/>
          </p:nvPr>
        </p:nvSpPr>
        <p:spPr>
          <a:xfrm>
            <a:off x="5557630" y="2875955"/>
            <a:ext cx="2957720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2">
            <a:alphaModFix/>
          </a:blip>
          <a:srcRect b="22673" l="39434" r="0" t="20278"/>
          <a:stretch/>
        </p:blipFill>
        <p:spPr>
          <a:xfrm>
            <a:off x="19339" y="0"/>
            <a:ext cx="3276022" cy="2934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議程" type="obj">
  <p:cSld name="OBJECT">
    <p:bg>
      <p:bgPr>
        <a:solidFill>
          <a:schemeClr val="dk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 rotWithShape="1">
          <a:blip r:embed="rId2">
            <a:alphaModFix/>
          </a:blip>
          <a:srcRect b="23070" l="0" r="28340" t="18301"/>
          <a:stretch/>
        </p:blipFill>
        <p:spPr>
          <a:xfrm>
            <a:off x="4116611" y="0"/>
            <a:ext cx="50273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>
            <p:ph type="title"/>
          </p:nvPr>
        </p:nvSpPr>
        <p:spPr>
          <a:xfrm>
            <a:off x="1000124" y="765334"/>
            <a:ext cx="2378869" cy="99417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1000124" y="2193131"/>
            <a:ext cx="2378869" cy="188952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0" type="dt"/>
          </p:nvPr>
        </p:nvSpPr>
        <p:spPr>
          <a:xfrm>
            <a:off x="1000125" y="4767263"/>
            <a:ext cx="73886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1" type="ftr"/>
          </p:nvPr>
        </p:nvSpPr>
        <p:spPr>
          <a:xfrm>
            <a:off x="2002414" y="4767262"/>
            <a:ext cx="1862131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4152229" y="4767263"/>
            <a:ext cx="74066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時間表">
  <p:cSld name="時間表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/>
          <p:nvPr/>
        </p:nvSpPr>
        <p:spPr>
          <a:xfrm>
            <a:off x="1585413" y="0"/>
            <a:ext cx="7558587" cy="5143500"/>
          </a:xfrm>
          <a:custGeom>
            <a:rect b="b" l="l" r="r" t="t"/>
            <a:pathLst>
              <a:path extrusionOk="0" h="6858000" w="10078116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7"/>
          <p:cNvSpPr txBox="1"/>
          <p:nvPr>
            <p:ph type="title"/>
          </p:nvPr>
        </p:nvSpPr>
        <p:spPr>
          <a:xfrm>
            <a:off x="628650" y="4132064"/>
            <a:ext cx="3061607" cy="439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111238" y="1110854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cap="none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2" type="body"/>
          </p:nvPr>
        </p:nvSpPr>
        <p:spPr>
          <a:xfrm>
            <a:off x="535781" y="1918097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cap="none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3" type="body"/>
          </p:nvPr>
        </p:nvSpPr>
        <p:spPr>
          <a:xfrm>
            <a:off x="990600" y="2725341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cap="none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4" type="body"/>
          </p:nvPr>
        </p:nvSpPr>
        <p:spPr>
          <a:xfrm>
            <a:off x="1428750" y="3532585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cap="none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5" type="body"/>
          </p:nvPr>
        </p:nvSpPr>
        <p:spPr>
          <a:xfrm>
            <a:off x="3301151" y="1195859"/>
            <a:ext cx="4154321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6" type="body"/>
          </p:nvPr>
        </p:nvSpPr>
        <p:spPr>
          <a:xfrm>
            <a:off x="3739521" y="2004996"/>
            <a:ext cx="4154321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7" type="body"/>
          </p:nvPr>
        </p:nvSpPr>
        <p:spPr>
          <a:xfrm>
            <a:off x="4182703" y="2816546"/>
            <a:ext cx="4154321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8" type="body"/>
          </p:nvPr>
        </p:nvSpPr>
        <p:spPr>
          <a:xfrm>
            <a:off x="4631459" y="3618323"/>
            <a:ext cx="4154321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88" name="Google Shape;88;p17"/>
          <p:cNvCxnSpPr/>
          <p:nvPr/>
        </p:nvCxnSpPr>
        <p:spPr>
          <a:xfrm>
            <a:off x="3265136" y="3767950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9" name="Google Shape;89;p17"/>
          <p:cNvCxnSpPr/>
          <p:nvPr/>
        </p:nvCxnSpPr>
        <p:spPr>
          <a:xfrm>
            <a:off x="2819938" y="2961338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0" name="Google Shape;90;p17"/>
          <p:cNvCxnSpPr/>
          <p:nvPr/>
        </p:nvCxnSpPr>
        <p:spPr>
          <a:xfrm>
            <a:off x="2380090" y="2154515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1" name="Google Shape;91;p17"/>
          <p:cNvCxnSpPr/>
          <p:nvPr/>
        </p:nvCxnSpPr>
        <p:spPr>
          <a:xfrm>
            <a:off x="1939697" y="1347062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2" name="Google Shape;92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11" type="ftr"/>
          </p:nvPr>
        </p:nvSpPr>
        <p:spPr>
          <a:xfrm>
            <a:off x="4631459" y="4767263"/>
            <a:ext cx="135653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8108156" y="4767263"/>
            <a:ext cx="40719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 2 欄位">
  <p:cSld name="內容 2 欄位"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1114425" y="1922342"/>
            <a:ext cx="30239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idx="2" type="body"/>
          </p:nvPr>
        </p:nvSpPr>
        <p:spPr>
          <a:xfrm>
            <a:off x="1114248" y="2302761"/>
            <a:ext cx="3023273" cy="792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3" type="body"/>
          </p:nvPr>
        </p:nvSpPr>
        <p:spPr>
          <a:xfrm>
            <a:off x="5004753" y="1922342"/>
            <a:ext cx="30239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4" type="body"/>
          </p:nvPr>
        </p:nvSpPr>
        <p:spPr>
          <a:xfrm>
            <a:off x="5004857" y="2302761"/>
            <a:ext cx="3023273" cy="792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18"/>
          <p:cNvSpPr txBox="1"/>
          <p:nvPr>
            <p:ph idx="5" type="body"/>
          </p:nvPr>
        </p:nvSpPr>
        <p:spPr>
          <a:xfrm>
            <a:off x="1114424" y="3239573"/>
            <a:ext cx="30239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idx="6" type="body"/>
          </p:nvPr>
        </p:nvSpPr>
        <p:spPr>
          <a:xfrm>
            <a:off x="1114809" y="3619992"/>
            <a:ext cx="3023273" cy="792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18"/>
          <p:cNvSpPr txBox="1"/>
          <p:nvPr>
            <p:ph idx="7" type="body"/>
          </p:nvPr>
        </p:nvSpPr>
        <p:spPr>
          <a:xfrm>
            <a:off x="5004473" y="3239573"/>
            <a:ext cx="3023959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4" name="Google Shape;104;p18"/>
          <p:cNvSpPr txBox="1"/>
          <p:nvPr>
            <p:ph idx="8" type="body"/>
          </p:nvPr>
        </p:nvSpPr>
        <p:spPr>
          <a:xfrm>
            <a:off x="5004857" y="3619992"/>
            <a:ext cx="3023273" cy="7929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108" name="Google Shape;108;p18"/>
          <p:cNvCxnSpPr/>
          <p:nvPr/>
        </p:nvCxnSpPr>
        <p:spPr>
          <a:xfrm>
            <a:off x="6516291" y="0"/>
            <a:ext cx="2627709" cy="1764718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9" name="Google Shape;109;p18"/>
          <p:cNvCxnSpPr/>
          <p:nvPr/>
        </p:nvCxnSpPr>
        <p:spPr>
          <a:xfrm>
            <a:off x="7290707" y="0"/>
            <a:ext cx="1853293" cy="2024274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 3 欄位">
  <p:cSld name="內容 3 欄位"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1131570" y="3117304"/>
            <a:ext cx="2354580" cy="99417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4441691" y="1147976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3" name="Google Shape;113;p19"/>
          <p:cNvSpPr txBox="1"/>
          <p:nvPr>
            <p:ph idx="2" type="body"/>
          </p:nvPr>
        </p:nvSpPr>
        <p:spPr>
          <a:xfrm>
            <a:off x="4441371" y="1395045"/>
            <a:ext cx="4073978" cy="41846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4" name="Google Shape;114;p19"/>
          <p:cNvSpPr txBox="1"/>
          <p:nvPr>
            <p:ph idx="3" type="body"/>
          </p:nvPr>
        </p:nvSpPr>
        <p:spPr>
          <a:xfrm>
            <a:off x="4441691" y="1972823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4" type="body"/>
          </p:nvPr>
        </p:nvSpPr>
        <p:spPr>
          <a:xfrm>
            <a:off x="4441371" y="2219892"/>
            <a:ext cx="4073978" cy="4184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5" type="body"/>
          </p:nvPr>
        </p:nvSpPr>
        <p:spPr>
          <a:xfrm>
            <a:off x="4441691" y="2797670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6" type="body"/>
          </p:nvPr>
        </p:nvSpPr>
        <p:spPr>
          <a:xfrm>
            <a:off x="4441371" y="3044739"/>
            <a:ext cx="4073978" cy="4184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19"/>
          <p:cNvSpPr txBox="1"/>
          <p:nvPr>
            <p:ph idx="7" type="body"/>
          </p:nvPr>
        </p:nvSpPr>
        <p:spPr>
          <a:xfrm>
            <a:off x="4440080" y="3622518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8" type="body"/>
          </p:nvPr>
        </p:nvSpPr>
        <p:spPr>
          <a:xfrm>
            <a:off x="4439760" y="3869587"/>
            <a:ext cx="4073978" cy="4184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0" name="Google Shape;120;p19"/>
          <p:cNvSpPr txBox="1"/>
          <p:nvPr>
            <p:ph idx="10" type="dt"/>
          </p:nvPr>
        </p:nvSpPr>
        <p:spPr>
          <a:xfrm>
            <a:off x="4439760" y="4767263"/>
            <a:ext cx="71063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1" type="ftr"/>
          </p:nvPr>
        </p:nvSpPr>
        <p:spPr>
          <a:xfrm>
            <a:off x="5371466" y="4767263"/>
            <a:ext cx="243295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8025492" y="4767263"/>
            <a:ext cx="48985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2">
            <a:alphaModFix/>
          </a:blip>
          <a:srcRect b="22673" l="39434" r="0" t="20278"/>
          <a:stretch/>
        </p:blipFill>
        <p:spPr>
          <a:xfrm>
            <a:off x="-3522" y="-1"/>
            <a:ext cx="3672551" cy="3289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簡介" type="secHead">
  <p:cSld name="SECTION_HEADER">
    <p:bg>
      <p:bgPr>
        <a:solidFill>
          <a:schemeClr val="accen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1021556" y="1253729"/>
            <a:ext cx="3833813" cy="90368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1021556" y="2745581"/>
            <a:ext cx="3833813" cy="11441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127" name="Google Shape;127;p20"/>
          <p:cNvCxnSpPr/>
          <p:nvPr/>
        </p:nvCxnSpPr>
        <p:spPr>
          <a:xfrm>
            <a:off x="6822281" y="1122759"/>
            <a:ext cx="2321719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8" name="Google Shape;128;p20"/>
          <p:cNvCxnSpPr/>
          <p:nvPr/>
        </p:nvCxnSpPr>
        <p:spPr>
          <a:xfrm flipH="1">
            <a:off x="5214938" y="-19051"/>
            <a:ext cx="2843213" cy="517683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9" name="Google Shape;129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11" type="ftr"/>
          </p:nvPr>
        </p:nvSpPr>
        <p:spPr>
          <a:xfrm>
            <a:off x="3918347" y="4767263"/>
            <a:ext cx="130730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分節符號">
  <p:cSld name="分節符號">
    <p:bg>
      <p:bgPr>
        <a:solidFill>
          <a:schemeClr val="dk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ctrTitle"/>
          </p:nvPr>
        </p:nvSpPr>
        <p:spPr>
          <a:xfrm>
            <a:off x="5243513" y="1928426"/>
            <a:ext cx="3134677" cy="128664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134" name="Google Shape;134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21506"/>
            <a:ext cx="4407694" cy="3900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述">
  <p:cSld name="引述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41862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>
            <p:ph type="title"/>
          </p:nvPr>
        </p:nvSpPr>
        <p:spPr>
          <a:xfrm>
            <a:off x="4440127" y="864578"/>
            <a:ext cx="4073978" cy="63472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138" name="Google Shape;138;p22"/>
          <p:cNvCxnSpPr/>
          <p:nvPr/>
        </p:nvCxnSpPr>
        <p:spPr>
          <a:xfrm flipH="1" rot="10800000">
            <a:off x="1657350" y="0"/>
            <a:ext cx="1828800" cy="5143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4441691" y="1852136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0" name="Google Shape;140;p22"/>
          <p:cNvSpPr txBox="1"/>
          <p:nvPr>
            <p:ph idx="2" type="body"/>
          </p:nvPr>
        </p:nvSpPr>
        <p:spPr>
          <a:xfrm>
            <a:off x="4441371" y="2099205"/>
            <a:ext cx="4073978" cy="4184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1" name="Google Shape;141;p22"/>
          <p:cNvSpPr txBox="1"/>
          <p:nvPr>
            <p:ph idx="3" type="body"/>
          </p:nvPr>
        </p:nvSpPr>
        <p:spPr>
          <a:xfrm>
            <a:off x="4441691" y="2676983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2" name="Google Shape;142;p22"/>
          <p:cNvSpPr txBox="1"/>
          <p:nvPr>
            <p:ph idx="4" type="body"/>
          </p:nvPr>
        </p:nvSpPr>
        <p:spPr>
          <a:xfrm>
            <a:off x="4441371" y="2924052"/>
            <a:ext cx="4073978" cy="4184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3" name="Google Shape;143;p22"/>
          <p:cNvSpPr txBox="1"/>
          <p:nvPr>
            <p:ph idx="5" type="body"/>
          </p:nvPr>
        </p:nvSpPr>
        <p:spPr>
          <a:xfrm>
            <a:off x="4441691" y="3501830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4" name="Google Shape;144;p22"/>
          <p:cNvSpPr txBox="1"/>
          <p:nvPr>
            <p:ph idx="6" type="body"/>
          </p:nvPr>
        </p:nvSpPr>
        <p:spPr>
          <a:xfrm>
            <a:off x="4441371" y="3748899"/>
            <a:ext cx="4073978" cy="4184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0" type="dt"/>
          </p:nvPr>
        </p:nvSpPr>
        <p:spPr>
          <a:xfrm>
            <a:off x="4439760" y="4767263"/>
            <a:ext cx="71063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1" type="ftr"/>
          </p:nvPr>
        </p:nvSpPr>
        <p:spPr>
          <a:xfrm>
            <a:off x="5371466" y="4767263"/>
            <a:ext cx="243295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2"/>
          <p:cNvSpPr txBox="1"/>
          <p:nvPr>
            <p:ph idx="12" type="sldNum"/>
          </p:nvPr>
        </p:nvSpPr>
        <p:spPr>
          <a:xfrm>
            <a:off x="8025492" y="4767263"/>
            <a:ext cx="48985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三個內容">
  <p:cSld name="三個內容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932328" y="2082702"/>
            <a:ext cx="2161856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1" name="Google Shape;151;p23"/>
          <p:cNvSpPr txBox="1"/>
          <p:nvPr>
            <p:ph idx="2" type="body"/>
          </p:nvPr>
        </p:nvSpPr>
        <p:spPr>
          <a:xfrm>
            <a:off x="932328" y="2875955"/>
            <a:ext cx="2161856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3" type="body"/>
          </p:nvPr>
        </p:nvSpPr>
        <p:spPr>
          <a:xfrm>
            <a:off x="3485749" y="2082702"/>
            <a:ext cx="2172503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3" name="Google Shape;153;p23"/>
          <p:cNvSpPr txBox="1"/>
          <p:nvPr>
            <p:ph idx="4" type="body"/>
          </p:nvPr>
        </p:nvSpPr>
        <p:spPr>
          <a:xfrm>
            <a:off x="3485749" y="2875955"/>
            <a:ext cx="2172503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54" name="Google Shape;154;p23"/>
          <p:cNvCxnSpPr/>
          <p:nvPr/>
        </p:nvCxnSpPr>
        <p:spPr>
          <a:xfrm flipH="1">
            <a:off x="0" y="0"/>
            <a:ext cx="928688" cy="2328863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55" name="Google Shape;155;p23"/>
          <p:cNvCxnSpPr/>
          <p:nvPr/>
        </p:nvCxnSpPr>
        <p:spPr>
          <a:xfrm flipH="1">
            <a:off x="0" y="0"/>
            <a:ext cx="1678782" cy="1857375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6" name="Google Shape;156;p23"/>
          <p:cNvSpPr txBox="1"/>
          <p:nvPr>
            <p:ph idx="5" type="body"/>
          </p:nvPr>
        </p:nvSpPr>
        <p:spPr>
          <a:xfrm>
            <a:off x="6049816" y="2082702"/>
            <a:ext cx="2161856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7" name="Google Shape;157;p23"/>
          <p:cNvSpPr txBox="1"/>
          <p:nvPr>
            <p:ph idx="6" type="body"/>
          </p:nvPr>
        </p:nvSpPr>
        <p:spPr>
          <a:xfrm>
            <a:off x="6049816" y="2875955"/>
            <a:ext cx="2161856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8" name="Google Shape;158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9" name="Google Shape;159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內容">
  <p:cSld name="3 內容">
    <p:bg>
      <p:bgPr>
        <a:solidFill>
          <a:schemeClr val="dk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163" name="Google Shape;163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98856" y="1768505"/>
            <a:ext cx="1828800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50469" y="1898878"/>
            <a:ext cx="1643063" cy="145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9206" y="1815792"/>
            <a:ext cx="1743075" cy="15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1547891" y="2298461"/>
            <a:ext cx="930728" cy="61793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7" name="Google Shape;167;p24"/>
          <p:cNvSpPr txBox="1"/>
          <p:nvPr>
            <p:ph idx="2" type="body"/>
          </p:nvPr>
        </p:nvSpPr>
        <p:spPr>
          <a:xfrm>
            <a:off x="4106636" y="2298461"/>
            <a:ext cx="930728" cy="61793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8" name="Google Shape;168;p24"/>
          <p:cNvSpPr txBox="1"/>
          <p:nvPr>
            <p:ph idx="3" type="body"/>
          </p:nvPr>
        </p:nvSpPr>
        <p:spPr>
          <a:xfrm>
            <a:off x="6665381" y="2298461"/>
            <a:ext cx="930728" cy="61793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69" name="Google Shape;169;p24"/>
          <p:cNvSpPr txBox="1"/>
          <p:nvPr>
            <p:ph idx="4" type="body"/>
          </p:nvPr>
        </p:nvSpPr>
        <p:spPr>
          <a:xfrm>
            <a:off x="847274" y="3618141"/>
            <a:ext cx="2343070" cy="34719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idx="5" type="body"/>
          </p:nvPr>
        </p:nvSpPr>
        <p:spPr>
          <a:xfrm>
            <a:off x="847274" y="3960572"/>
            <a:ext cx="2343070" cy="34719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1" name="Google Shape;171;p24"/>
          <p:cNvSpPr txBox="1"/>
          <p:nvPr>
            <p:ph idx="6" type="body"/>
          </p:nvPr>
        </p:nvSpPr>
        <p:spPr>
          <a:xfrm>
            <a:off x="3394696" y="3618141"/>
            <a:ext cx="2354609" cy="34719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 cap="none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2" name="Google Shape;172;p24"/>
          <p:cNvSpPr txBox="1"/>
          <p:nvPr>
            <p:ph idx="7" type="body"/>
          </p:nvPr>
        </p:nvSpPr>
        <p:spPr>
          <a:xfrm>
            <a:off x="3394696" y="3960572"/>
            <a:ext cx="2354609" cy="34719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8" type="body"/>
          </p:nvPr>
        </p:nvSpPr>
        <p:spPr>
          <a:xfrm>
            <a:off x="5953658" y="3618141"/>
            <a:ext cx="2343070" cy="34719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9" type="body"/>
          </p:nvPr>
        </p:nvSpPr>
        <p:spPr>
          <a:xfrm>
            <a:off x="5953658" y="3960572"/>
            <a:ext cx="2343070" cy="34719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5" name="Google Shape;175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7" name="Google Shape;177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內容">
  <p:cSld name="內容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5"/>
          <p:cNvPicPr preferRelativeResize="0"/>
          <p:nvPr/>
        </p:nvPicPr>
        <p:blipFill rotWithShape="1">
          <a:blip r:embed="rId2">
            <a:alphaModFix/>
          </a:blip>
          <a:srcRect b="23070" l="0" r="41824" t="18301"/>
          <a:stretch/>
        </p:blipFill>
        <p:spPr>
          <a:xfrm flipH="1">
            <a:off x="0" y="0"/>
            <a:ext cx="4081416" cy="5143500"/>
          </a:xfrm>
          <a:custGeom>
            <a:rect b="b" l="l" r="r" t="t"/>
            <a:pathLst>
              <a:path extrusionOk="0" h="6858000" w="5441888">
                <a:moveTo>
                  <a:pt x="5441888" y="0"/>
                </a:moveTo>
                <a:lnTo>
                  <a:pt x="0" y="0"/>
                </a:lnTo>
                <a:lnTo>
                  <a:pt x="0" y="6858000"/>
                </a:lnTo>
                <a:lnTo>
                  <a:pt x="5441888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80" name="Google Shape;180;p25"/>
          <p:cNvSpPr txBox="1"/>
          <p:nvPr>
            <p:ph type="title"/>
          </p:nvPr>
        </p:nvSpPr>
        <p:spPr>
          <a:xfrm>
            <a:off x="4440127" y="864578"/>
            <a:ext cx="4073978" cy="63472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1" name="Google Shape;181;p25"/>
          <p:cNvSpPr txBox="1"/>
          <p:nvPr>
            <p:ph idx="1" type="body"/>
          </p:nvPr>
        </p:nvSpPr>
        <p:spPr>
          <a:xfrm>
            <a:off x="4441691" y="1852136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2" name="Google Shape;182;p25"/>
          <p:cNvSpPr txBox="1"/>
          <p:nvPr>
            <p:ph idx="2" type="body"/>
          </p:nvPr>
        </p:nvSpPr>
        <p:spPr>
          <a:xfrm>
            <a:off x="4441371" y="2099205"/>
            <a:ext cx="4073978" cy="4184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3" name="Google Shape;183;p25"/>
          <p:cNvSpPr txBox="1"/>
          <p:nvPr>
            <p:ph idx="3" type="body"/>
          </p:nvPr>
        </p:nvSpPr>
        <p:spPr>
          <a:xfrm>
            <a:off x="4441691" y="2676983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4" type="body"/>
          </p:nvPr>
        </p:nvSpPr>
        <p:spPr>
          <a:xfrm>
            <a:off x="4441371" y="2924052"/>
            <a:ext cx="4073978" cy="4184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" name="Google Shape;185;p25"/>
          <p:cNvSpPr txBox="1"/>
          <p:nvPr>
            <p:ph idx="5" type="body"/>
          </p:nvPr>
        </p:nvSpPr>
        <p:spPr>
          <a:xfrm>
            <a:off x="4441691" y="3501830"/>
            <a:ext cx="4074903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" name="Google Shape;186;p25"/>
          <p:cNvSpPr txBox="1"/>
          <p:nvPr>
            <p:ph idx="6" type="body"/>
          </p:nvPr>
        </p:nvSpPr>
        <p:spPr>
          <a:xfrm>
            <a:off x="4441371" y="3748899"/>
            <a:ext cx="4073978" cy="4184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7" name="Google Shape;187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8" name="Google Shape;188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25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圖表​​">
  <p:cSld name="圖表​​">
    <p:bg>
      <p:bgPr>
        <a:solidFill>
          <a:schemeClr val="accent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561562" y="1021454"/>
            <a:ext cx="5074444" cy="372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3" name="Google Shape;193;p26"/>
          <p:cNvSpPr/>
          <p:nvPr>
            <p:ph idx="2" type="chart"/>
          </p:nvPr>
        </p:nvSpPr>
        <p:spPr>
          <a:xfrm>
            <a:off x="628650" y="1714502"/>
            <a:ext cx="4570703" cy="265660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26"/>
          <p:cNvSpPr txBox="1"/>
          <p:nvPr>
            <p:ph idx="3" type="body"/>
          </p:nvPr>
        </p:nvSpPr>
        <p:spPr>
          <a:xfrm>
            <a:off x="5893594" y="1713468"/>
            <a:ext cx="2360499" cy="2297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5" name="Google Shape;195;p26"/>
          <p:cNvSpPr txBox="1"/>
          <p:nvPr>
            <p:ph idx="4" type="body"/>
          </p:nvPr>
        </p:nvSpPr>
        <p:spPr>
          <a:xfrm>
            <a:off x="5893594" y="2084785"/>
            <a:ext cx="2361010" cy="23217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900"/>
              <a:buNone/>
              <a:defRPr sz="9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sz="800">
                <a:solidFill>
                  <a:srgbClr val="595959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sz="800">
                <a:solidFill>
                  <a:srgbClr val="595959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sz="800">
                <a:solidFill>
                  <a:srgbClr val="595959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sz="800">
                <a:solidFill>
                  <a:srgbClr val="595959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6" name="Google Shape;196;p2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時間表 2">
  <p:cSld name="時間表 2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/>
          <p:nvPr/>
        </p:nvSpPr>
        <p:spPr>
          <a:xfrm>
            <a:off x="0" y="2293262"/>
            <a:ext cx="9143999" cy="15076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" type="body"/>
          </p:nvPr>
        </p:nvSpPr>
        <p:spPr>
          <a:xfrm>
            <a:off x="685799" y="2516034"/>
            <a:ext cx="5486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3" name="Google Shape;203;p27"/>
          <p:cNvSpPr txBox="1"/>
          <p:nvPr>
            <p:ph idx="2" type="body"/>
          </p:nvPr>
        </p:nvSpPr>
        <p:spPr>
          <a:xfrm>
            <a:off x="147447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4" name="Google Shape;204;p27"/>
          <p:cNvSpPr txBox="1"/>
          <p:nvPr>
            <p:ph idx="3" type="body"/>
          </p:nvPr>
        </p:nvSpPr>
        <p:spPr>
          <a:xfrm>
            <a:off x="206541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5" name="Google Shape;205;p27"/>
          <p:cNvSpPr txBox="1"/>
          <p:nvPr>
            <p:ph idx="4" type="body"/>
          </p:nvPr>
        </p:nvSpPr>
        <p:spPr>
          <a:xfrm>
            <a:off x="265635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6" name="Google Shape;206;p27"/>
          <p:cNvSpPr txBox="1"/>
          <p:nvPr>
            <p:ph idx="5" type="body"/>
          </p:nvPr>
        </p:nvSpPr>
        <p:spPr>
          <a:xfrm>
            <a:off x="324729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7" name="Google Shape;207;p27"/>
          <p:cNvSpPr txBox="1"/>
          <p:nvPr>
            <p:ph idx="6" type="body"/>
          </p:nvPr>
        </p:nvSpPr>
        <p:spPr>
          <a:xfrm>
            <a:off x="383823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8" name="Google Shape;208;p27"/>
          <p:cNvSpPr txBox="1"/>
          <p:nvPr>
            <p:ph idx="7" type="body"/>
          </p:nvPr>
        </p:nvSpPr>
        <p:spPr>
          <a:xfrm>
            <a:off x="442917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9" name="Google Shape;209;p27"/>
          <p:cNvSpPr txBox="1"/>
          <p:nvPr>
            <p:ph idx="8" type="body"/>
          </p:nvPr>
        </p:nvSpPr>
        <p:spPr>
          <a:xfrm>
            <a:off x="502011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0" name="Google Shape;210;p27"/>
          <p:cNvSpPr txBox="1"/>
          <p:nvPr>
            <p:ph idx="9" type="body"/>
          </p:nvPr>
        </p:nvSpPr>
        <p:spPr>
          <a:xfrm>
            <a:off x="561105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1" name="Google Shape;211;p27"/>
          <p:cNvSpPr txBox="1"/>
          <p:nvPr>
            <p:ph idx="13" type="body"/>
          </p:nvPr>
        </p:nvSpPr>
        <p:spPr>
          <a:xfrm>
            <a:off x="620199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2" name="Google Shape;212;p27"/>
          <p:cNvSpPr txBox="1"/>
          <p:nvPr>
            <p:ph idx="14" type="body"/>
          </p:nvPr>
        </p:nvSpPr>
        <p:spPr>
          <a:xfrm>
            <a:off x="679293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3" name="Google Shape;213;p27"/>
          <p:cNvSpPr txBox="1"/>
          <p:nvPr>
            <p:ph idx="15" type="body"/>
          </p:nvPr>
        </p:nvSpPr>
        <p:spPr>
          <a:xfrm>
            <a:off x="7383870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4" name="Google Shape;214;p27"/>
          <p:cNvSpPr txBox="1"/>
          <p:nvPr>
            <p:ph idx="16" type="body"/>
          </p:nvPr>
        </p:nvSpPr>
        <p:spPr>
          <a:xfrm>
            <a:off x="7974814" y="2626614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5" name="Google Shape;215;p27"/>
          <p:cNvSpPr txBox="1"/>
          <p:nvPr>
            <p:ph idx="17" type="body"/>
          </p:nvPr>
        </p:nvSpPr>
        <p:spPr>
          <a:xfrm>
            <a:off x="685800" y="3219351"/>
            <a:ext cx="5486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6" name="Google Shape;216;p27"/>
          <p:cNvSpPr txBox="1"/>
          <p:nvPr>
            <p:ph idx="18" type="body"/>
          </p:nvPr>
        </p:nvSpPr>
        <p:spPr>
          <a:xfrm>
            <a:off x="1477436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7" name="Google Shape;217;p27"/>
          <p:cNvSpPr txBox="1"/>
          <p:nvPr>
            <p:ph idx="19" type="body"/>
          </p:nvPr>
        </p:nvSpPr>
        <p:spPr>
          <a:xfrm>
            <a:off x="2068202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8" name="Google Shape;218;p27"/>
          <p:cNvSpPr txBox="1"/>
          <p:nvPr>
            <p:ph idx="20" type="body"/>
          </p:nvPr>
        </p:nvSpPr>
        <p:spPr>
          <a:xfrm>
            <a:off x="2658967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9" name="Google Shape;219;p27"/>
          <p:cNvSpPr txBox="1"/>
          <p:nvPr>
            <p:ph idx="21" type="body"/>
          </p:nvPr>
        </p:nvSpPr>
        <p:spPr>
          <a:xfrm>
            <a:off x="3249732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0" name="Google Shape;220;p27"/>
          <p:cNvSpPr txBox="1"/>
          <p:nvPr>
            <p:ph idx="22" type="body"/>
          </p:nvPr>
        </p:nvSpPr>
        <p:spPr>
          <a:xfrm>
            <a:off x="3840497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1" name="Google Shape;221;p27"/>
          <p:cNvSpPr txBox="1"/>
          <p:nvPr>
            <p:ph idx="23" type="body"/>
          </p:nvPr>
        </p:nvSpPr>
        <p:spPr>
          <a:xfrm>
            <a:off x="4431263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2" name="Google Shape;222;p27"/>
          <p:cNvSpPr txBox="1"/>
          <p:nvPr>
            <p:ph idx="24" type="body"/>
          </p:nvPr>
        </p:nvSpPr>
        <p:spPr>
          <a:xfrm>
            <a:off x="5022028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3" name="Google Shape;223;p27"/>
          <p:cNvSpPr txBox="1"/>
          <p:nvPr>
            <p:ph idx="25" type="body"/>
          </p:nvPr>
        </p:nvSpPr>
        <p:spPr>
          <a:xfrm>
            <a:off x="5612793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4" name="Google Shape;224;p27"/>
          <p:cNvSpPr txBox="1"/>
          <p:nvPr>
            <p:ph idx="26" type="body"/>
          </p:nvPr>
        </p:nvSpPr>
        <p:spPr>
          <a:xfrm>
            <a:off x="6203558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5" name="Google Shape;225;p27"/>
          <p:cNvSpPr txBox="1"/>
          <p:nvPr>
            <p:ph idx="27" type="body"/>
          </p:nvPr>
        </p:nvSpPr>
        <p:spPr>
          <a:xfrm>
            <a:off x="6794324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6" name="Google Shape;226;p27"/>
          <p:cNvSpPr txBox="1"/>
          <p:nvPr>
            <p:ph idx="28" type="body"/>
          </p:nvPr>
        </p:nvSpPr>
        <p:spPr>
          <a:xfrm>
            <a:off x="7385089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7" name="Google Shape;227;p27"/>
          <p:cNvSpPr txBox="1"/>
          <p:nvPr>
            <p:ph idx="29" type="body"/>
          </p:nvPr>
        </p:nvSpPr>
        <p:spPr>
          <a:xfrm>
            <a:off x="7975854" y="3319272"/>
            <a:ext cx="480060" cy="1513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8" name="Google Shape;228;p27"/>
          <p:cNvSpPr/>
          <p:nvPr/>
        </p:nvSpPr>
        <p:spPr>
          <a:xfrm>
            <a:off x="697230" y="3026089"/>
            <a:ext cx="7749540" cy="3428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0" name="Google Shape;230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1" name="Google Shape;231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rt Art">
  <p:cSld name="Smart Art">
    <p:bg>
      <p:bgPr>
        <a:solidFill>
          <a:schemeClr val="lt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4" name="Google Shape;234;p28"/>
          <p:cNvSpPr/>
          <p:nvPr>
            <p:ph idx="2" type="dgm"/>
          </p:nvPr>
        </p:nvSpPr>
        <p:spPr>
          <a:xfrm>
            <a:off x="628650" y="1604313"/>
            <a:ext cx="7886700" cy="2771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6" name="Google Shape;236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237" name="Google Shape;237;p28"/>
          <p:cNvCxnSpPr/>
          <p:nvPr/>
        </p:nvCxnSpPr>
        <p:spPr>
          <a:xfrm flipH="1" rot="10800000">
            <a:off x="0" y="0"/>
            <a:ext cx="1943100" cy="571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8" name="Google Shape;238;p28"/>
          <p:cNvCxnSpPr/>
          <p:nvPr/>
        </p:nvCxnSpPr>
        <p:spPr>
          <a:xfrm flipH="1">
            <a:off x="0" y="0"/>
            <a:ext cx="528638" cy="77092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9" name="Google Shape;239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團隊投影片 4 人員">
  <p:cSld name="團隊投影片 4 人員">
    <p:bg>
      <p:bgPr>
        <a:solidFill>
          <a:schemeClr val="lt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2" name="Google Shape;242;p29"/>
          <p:cNvSpPr/>
          <p:nvPr>
            <p:ph idx="2" type="pic"/>
          </p:nvPr>
        </p:nvSpPr>
        <p:spPr>
          <a:xfrm>
            <a:off x="1115386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43" name="Google Shape;243;p29"/>
          <p:cNvSpPr txBox="1"/>
          <p:nvPr>
            <p:ph idx="1" type="body"/>
          </p:nvPr>
        </p:nvSpPr>
        <p:spPr>
          <a:xfrm>
            <a:off x="983668" y="3813393"/>
            <a:ext cx="1647464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44" name="Google Shape;244;p29"/>
          <p:cNvSpPr txBox="1"/>
          <p:nvPr>
            <p:ph idx="3" type="body"/>
          </p:nvPr>
        </p:nvSpPr>
        <p:spPr>
          <a:xfrm>
            <a:off x="1115386" y="4098086"/>
            <a:ext cx="1384133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45" name="Google Shape;245;p29"/>
          <p:cNvSpPr/>
          <p:nvPr>
            <p:ph idx="4" type="pic"/>
          </p:nvPr>
        </p:nvSpPr>
        <p:spPr>
          <a:xfrm>
            <a:off x="2877685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46" name="Google Shape;246;p29"/>
          <p:cNvSpPr txBox="1"/>
          <p:nvPr>
            <p:ph idx="5" type="body"/>
          </p:nvPr>
        </p:nvSpPr>
        <p:spPr>
          <a:xfrm>
            <a:off x="2780705" y="3824405"/>
            <a:ext cx="1608787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47" name="Google Shape;247;p29"/>
          <p:cNvSpPr txBox="1"/>
          <p:nvPr>
            <p:ph idx="6" type="body"/>
          </p:nvPr>
        </p:nvSpPr>
        <p:spPr>
          <a:xfrm>
            <a:off x="2877685" y="4109097"/>
            <a:ext cx="1391962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48" name="Google Shape;248;p29"/>
          <p:cNvSpPr/>
          <p:nvPr>
            <p:ph idx="7" type="pic"/>
          </p:nvPr>
        </p:nvSpPr>
        <p:spPr>
          <a:xfrm>
            <a:off x="4745684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49" name="Google Shape;249;p29"/>
          <p:cNvSpPr txBox="1"/>
          <p:nvPr>
            <p:ph idx="8" type="body"/>
          </p:nvPr>
        </p:nvSpPr>
        <p:spPr>
          <a:xfrm>
            <a:off x="4648703" y="3824405"/>
            <a:ext cx="1599739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50" name="Google Shape;250;p29"/>
          <p:cNvSpPr txBox="1"/>
          <p:nvPr>
            <p:ph idx="9" type="body"/>
          </p:nvPr>
        </p:nvSpPr>
        <p:spPr>
          <a:xfrm>
            <a:off x="4745683" y="4109097"/>
            <a:ext cx="1384133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51" name="Google Shape;251;p29"/>
          <p:cNvSpPr/>
          <p:nvPr>
            <p:ph idx="13" type="pic"/>
          </p:nvPr>
        </p:nvSpPr>
        <p:spPr>
          <a:xfrm>
            <a:off x="6560594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52" name="Google Shape;252;p29"/>
          <p:cNvSpPr txBox="1"/>
          <p:nvPr>
            <p:ph idx="14" type="body"/>
          </p:nvPr>
        </p:nvSpPr>
        <p:spPr>
          <a:xfrm>
            <a:off x="6463614" y="3813393"/>
            <a:ext cx="1599738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53" name="Google Shape;253;p29"/>
          <p:cNvSpPr txBox="1"/>
          <p:nvPr>
            <p:ph idx="15" type="body"/>
          </p:nvPr>
        </p:nvSpPr>
        <p:spPr>
          <a:xfrm>
            <a:off x="6560594" y="4098086"/>
            <a:ext cx="1384132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cxnSp>
        <p:nvCxnSpPr>
          <p:cNvPr id="254" name="Google Shape;254;p29"/>
          <p:cNvCxnSpPr/>
          <p:nvPr/>
        </p:nvCxnSpPr>
        <p:spPr>
          <a:xfrm rot="10800000">
            <a:off x="5500688" y="0"/>
            <a:ext cx="3643313" cy="571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55" name="Google Shape;255;p29"/>
          <p:cNvCxnSpPr/>
          <p:nvPr/>
        </p:nvCxnSpPr>
        <p:spPr>
          <a:xfrm>
            <a:off x="8615363" y="0"/>
            <a:ext cx="528638" cy="129301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6" name="Google Shape;256;p2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7" name="Google Shape;257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8" name="Google Shape;258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702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團隊投影片 8 人員">
  <p:cSld name="團隊投影片 8 人員">
    <p:bg>
      <p:bgPr>
        <a:solidFill>
          <a:schemeClr val="dk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0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1" name="Google Shape;261;p30"/>
          <p:cNvSpPr/>
          <p:nvPr>
            <p:ph idx="2" type="pic"/>
          </p:nvPr>
        </p:nvSpPr>
        <p:spPr>
          <a:xfrm>
            <a:off x="1407882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62" name="Google Shape;262;p30"/>
          <p:cNvSpPr txBox="1"/>
          <p:nvPr>
            <p:ph idx="1" type="body"/>
          </p:nvPr>
        </p:nvSpPr>
        <p:spPr>
          <a:xfrm>
            <a:off x="1125126" y="2740784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63" name="Google Shape;263;p30"/>
          <p:cNvSpPr txBox="1"/>
          <p:nvPr>
            <p:ph idx="3" type="body"/>
          </p:nvPr>
        </p:nvSpPr>
        <p:spPr>
          <a:xfrm>
            <a:off x="1042590" y="2836529"/>
            <a:ext cx="154305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64" name="Google Shape;264;p30"/>
          <p:cNvSpPr/>
          <p:nvPr>
            <p:ph idx="4" type="pic"/>
          </p:nvPr>
        </p:nvSpPr>
        <p:spPr>
          <a:xfrm>
            <a:off x="3169703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65" name="Google Shape;265;p30"/>
          <p:cNvSpPr txBox="1"/>
          <p:nvPr>
            <p:ph idx="5" type="body"/>
          </p:nvPr>
        </p:nvSpPr>
        <p:spPr>
          <a:xfrm>
            <a:off x="2886947" y="2751795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66" name="Google Shape;266;p30"/>
          <p:cNvSpPr txBox="1"/>
          <p:nvPr>
            <p:ph idx="6" type="body"/>
          </p:nvPr>
        </p:nvSpPr>
        <p:spPr>
          <a:xfrm>
            <a:off x="2804410" y="2847541"/>
            <a:ext cx="154305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67" name="Google Shape;267;p30"/>
          <p:cNvSpPr/>
          <p:nvPr>
            <p:ph idx="7" type="pic"/>
          </p:nvPr>
        </p:nvSpPr>
        <p:spPr>
          <a:xfrm>
            <a:off x="5037701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68" name="Google Shape;268;p30"/>
          <p:cNvSpPr txBox="1"/>
          <p:nvPr>
            <p:ph idx="8" type="body"/>
          </p:nvPr>
        </p:nvSpPr>
        <p:spPr>
          <a:xfrm>
            <a:off x="4754945" y="2751795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69" name="Google Shape;269;p30"/>
          <p:cNvSpPr txBox="1"/>
          <p:nvPr>
            <p:ph idx="9" type="body"/>
          </p:nvPr>
        </p:nvSpPr>
        <p:spPr>
          <a:xfrm>
            <a:off x="4663472" y="2847541"/>
            <a:ext cx="154305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0" name="Google Shape;270;p30"/>
          <p:cNvSpPr/>
          <p:nvPr>
            <p:ph idx="13" type="pic"/>
          </p:nvPr>
        </p:nvSpPr>
        <p:spPr>
          <a:xfrm>
            <a:off x="6852611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1" name="Google Shape;271;p30"/>
          <p:cNvSpPr txBox="1"/>
          <p:nvPr>
            <p:ph idx="14" type="body"/>
          </p:nvPr>
        </p:nvSpPr>
        <p:spPr>
          <a:xfrm>
            <a:off x="6569855" y="2740784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2" name="Google Shape;272;p30"/>
          <p:cNvSpPr txBox="1"/>
          <p:nvPr>
            <p:ph idx="15" type="body"/>
          </p:nvPr>
        </p:nvSpPr>
        <p:spPr>
          <a:xfrm>
            <a:off x="6475824" y="2836529"/>
            <a:ext cx="154305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3" name="Google Shape;273;p30"/>
          <p:cNvSpPr/>
          <p:nvPr>
            <p:ph idx="16" type="pic"/>
          </p:nvPr>
        </p:nvSpPr>
        <p:spPr>
          <a:xfrm>
            <a:off x="1407882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4" name="Google Shape;274;p30"/>
          <p:cNvSpPr txBox="1"/>
          <p:nvPr>
            <p:ph idx="17" type="body"/>
          </p:nvPr>
        </p:nvSpPr>
        <p:spPr>
          <a:xfrm>
            <a:off x="1125126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5" name="Google Shape;275;p30"/>
          <p:cNvSpPr txBox="1"/>
          <p:nvPr>
            <p:ph idx="18" type="body"/>
          </p:nvPr>
        </p:nvSpPr>
        <p:spPr>
          <a:xfrm>
            <a:off x="1042590" y="4230656"/>
            <a:ext cx="154305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6" name="Google Shape;276;p30"/>
          <p:cNvSpPr/>
          <p:nvPr>
            <p:ph idx="19" type="pic"/>
          </p:nvPr>
        </p:nvSpPr>
        <p:spPr>
          <a:xfrm>
            <a:off x="3169703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7" name="Google Shape;277;p30"/>
          <p:cNvSpPr txBox="1"/>
          <p:nvPr>
            <p:ph idx="20" type="body"/>
          </p:nvPr>
        </p:nvSpPr>
        <p:spPr>
          <a:xfrm>
            <a:off x="2886947" y="4145922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8" name="Google Shape;278;p30"/>
          <p:cNvSpPr txBox="1"/>
          <p:nvPr>
            <p:ph idx="21" type="body"/>
          </p:nvPr>
        </p:nvSpPr>
        <p:spPr>
          <a:xfrm>
            <a:off x="2804410" y="4241668"/>
            <a:ext cx="154305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9" name="Google Shape;279;p30"/>
          <p:cNvSpPr/>
          <p:nvPr>
            <p:ph idx="22" type="pic"/>
          </p:nvPr>
        </p:nvSpPr>
        <p:spPr>
          <a:xfrm>
            <a:off x="5037701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0" name="Google Shape;280;p30"/>
          <p:cNvSpPr txBox="1"/>
          <p:nvPr>
            <p:ph idx="23" type="body"/>
          </p:nvPr>
        </p:nvSpPr>
        <p:spPr>
          <a:xfrm>
            <a:off x="4754945" y="4145922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81" name="Google Shape;281;p30"/>
          <p:cNvSpPr txBox="1"/>
          <p:nvPr>
            <p:ph idx="24" type="body"/>
          </p:nvPr>
        </p:nvSpPr>
        <p:spPr>
          <a:xfrm>
            <a:off x="4672409" y="4241668"/>
            <a:ext cx="154305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82" name="Google Shape;282;p30"/>
          <p:cNvSpPr/>
          <p:nvPr>
            <p:ph idx="25" type="pic"/>
          </p:nvPr>
        </p:nvSpPr>
        <p:spPr>
          <a:xfrm>
            <a:off x="6852611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3" name="Google Shape;283;p30"/>
          <p:cNvSpPr txBox="1"/>
          <p:nvPr>
            <p:ph idx="26" type="body"/>
          </p:nvPr>
        </p:nvSpPr>
        <p:spPr>
          <a:xfrm>
            <a:off x="6569855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84" name="Google Shape;284;p30"/>
          <p:cNvSpPr txBox="1"/>
          <p:nvPr>
            <p:ph idx="27" type="body"/>
          </p:nvPr>
        </p:nvSpPr>
        <p:spPr>
          <a:xfrm>
            <a:off x="6475824" y="4230656"/>
            <a:ext cx="154305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85" name="Google Shape;285;p3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6" name="Google Shape;286;p3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88" name="Google Shape;288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355465"/>
            <a:ext cx="1543050" cy="1235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86750" y="3885667"/>
            <a:ext cx="857250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基金">
  <p:cSld name="基金">
    <p:bg>
      <p:bgPr>
        <a:solidFill>
          <a:schemeClr val="lt1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1" name="Google Shape;291;p31"/>
          <p:cNvCxnSpPr/>
          <p:nvPr/>
        </p:nvCxnSpPr>
        <p:spPr>
          <a:xfrm flipH="1">
            <a:off x="0" y="0"/>
            <a:ext cx="928688" cy="996043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92" name="Google Shape;292;p31"/>
          <p:cNvCxnSpPr/>
          <p:nvPr/>
        </p:nvCxnSpPr>
        <p:spPr>
          <a:xfrm flipH="1">
            <a:off x="0" y="0"/>
            <a:ext cx="2843212" cy="669133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3" name="Google Shape;293;p31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4" name="Google Shape;294;p31"/>
          <p:cNvSpPr txBox="1"/>
          <p:nvPr>
            <p:ph idx="1" type="body"/>
          </p:nvPr>
        </p:nvSpPr>
        <p:spPr>
          <a:xfrm>
            <a:off x="806585" y="1588981"/>
            <a:ext cx="1392174" cy="124815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5" name="Google Shape;295;p31"/>
          <p:cNvSpPr txBox="1"/>
          <p:nvPr>
            <p:ph idx="2" type="body"/>
          </p:nvPr>
        </p:nvSpPr>
        <p:spPr>
          <a:xfrm>
            <a:off x="628650" y="2841610"/>
            <a:ext cx="1748045" cy="60364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96" name="Google Shape;296;p31"/>
          <p:cNvSpPr txBox="1"/>
          <p:nvPr>
            <p:ph idx="3" type="body"/>
          </p:nvPr>
        </p:nvSpPr>
        <p:spPr>
          <a:xfrm>
            <a:off x="628650" y="3348607"/>
            <a:ext cx="1748045" cy="32887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97" name="Google Shape;297;p31"/>
          <p:cNvSpPr txBox="1"/>
          <p:nvPr>
            <p:ph idx="4" type="body"/>
          </p:nvPr>
        </p:nvSpPr>
        <p:spPr>
          <a:xfrm>
            <a:off x="628650" y="3840542"/>
            <a:ext cx="1748045" cy="63987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8" name="Google Shape;298;p31"/>
          <p:cNvSpPr txBox="1"/>
          <p:nvPr>
            <p:ph idx="5" type="body"/>
          </p:nvPr>
        </p:nvSpPr>
        <p:spPr>
          <a:xfrm>
            <a:off x="2858543" y="1588981"/>
            <a:ext cx="1392174" cy="124815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9" name="Google Shape;299;p31"/>
          <p:cNvSpPr txBox="1"/>
          <p:nvPr>
            <p:ph idx="6" type="body"/>
          </p:nvPr>
        </p:nvSpPr>
        <p:spPr>
          <a:xfrm>
            <a:off x="2671999" y="2841610"/>
            <a:ext cx="1756654" cy="60364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00" name="Google Shape;300;p31"/>
          <p:cNvSpPr txBox="1"/>
          <p:nvPr>
            <p:ph idx="7" type="body"/>
          </p:nvPr>
        </p:nvSpPr>
        <p:spPr>
          <a:xfrm>
            <a:off x="2671999" y="3348607"/>
            <a:ext cx="1756654" cy="32887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01" name="Google Shape;301;p31"/>
          <p:cNvSpPr txBox="1"/>
          <p:nvPr>
            <p:ph idx="8" type="body"/>
          </p:nvPr>
        </p:nvSpPr>
        <p:spPr>
          <a:xfrm>
            <a:off x="2671999" y="3840542"/>
            <a:ext cx="1756654" cy="63987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2" name="Google Shape;302;p31"/>
          <p:cNvSpPr txBox="1"/>
          <p:nvPr>
            <p:ph idx="9" type="body"/>
          </p:nvPr>
        </p:nvSpPr>
        <p:spPr>
          <a:xfrm>
            <a:off x="4893283" y="1588981"/>
            <a:ext cx="1392174" cy="124815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3" name="Google Shape;303;p31"/>
          <p:cNvSpPr txBox="1"/>
          <p:nvPr>
            <p:ph idx="13" type="body"/>
          </p:nvPr>
        </p:nvSpPr>
        <p:spPr>
          <a:xfrm>
            <a:off x="4723957" y="2841610"/>
            <a:ext cx="1748045" cy="60364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04" name="Google Shape;304;p31"/>
          <p:cNvSpPr txBox="1"/>
          <p:nvPr>
            <p:ph idx="14" type="body"/>
          </p:nvPr>
        </p:nvSpPr>
        <p:spPr>
          <a:xfrm>
            <a:off x="4723957" y="3348607"/>
            <a:ext cx="1748045" cy="32887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05" name="Google Shape;305;p31"/>
          <p:cNvSpPr txBox="1"/>
          <p:nvPr>
            <p:ph idx="15" type="body"/>
          </p:nvPr>
        </p:nvSpPr>
        <p:spPr>
          <a:xfrm>
            <a:off x="4723957" y="3840542"/>
            <a:ext cx="1748045" cy="63987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6" name="Google Shape;306;p31"/>
          <p:cNvSpPr txBox="1"/>
          <p:nvPr>
            <p:ph idx="16" type="body"/>
          </p:nvPr>
        </p:nvSpPr>
        <p:spPr>
          <a:xfrm>
            <a:off x="6945241" y="1588981"/>
            <a:ext cx="1392174" cy="124815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7" name="Google Shape;307;p31"/>
          <p:cNvSpPr txBox="1"/>
          <p:nvPr>
            <p:ph idx="17" type="body"/>
          </p:nvPr>
        </p:nvSpPr>
        <p:spPr>
          <a:xfrm>
            <a:off x="6767306" y="2841343"/>
            <a:ext cx="1748044" cy="60364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08" name="Google Shape;308;p31"/>
          <p:cNvSpPr txBox="1"/>
          <p:nvPr>
            <p:ph idx="18" type="body"/>
          </p:nvPr>
        </p:nvSpPr>
        <p:spPr>
          <a:xfrm>
            <a:off x="6767306" y="3348341"/>
            <a:ext cx="1748044" cy="32887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0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09" name="Google Shape;309;p31"/>
          <p:cNvSpPr txBox="1"/>
          <p:nvPr>
            <p:ph idx="19" type="body"/>
          </p:nvPr>
        </p:nvSpPr>
        <p:spPr>
          <a:xfrm>
            <a:off x="6767306" y="3840275"/>
            <a:ext cx="1748044" cy="63987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10" name="Google Shape;310;p3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1" name="Google Shape;311;p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2" name="Google Shape;312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摘要">
  <p:cSld name="摘要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2"/>
          <p:cNvSpPr txBox="1"/>
          <p:nvPr>
            <p:ph type="title"/>
          </p:nvPr>
        </p:nvSpPr>
        <p:spPr>
          <a:xfrm>
            <a:off x="4107656" y="1253729"/>
            <a:ext cx="3833813" cy="90368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5" name="Google Shape;315;p32"/>
          <p:cNvSpPr txBox="1"/>
          <p:nvPr>
            <p:ph idx="1" type="body"/>
          </p:nvPr>
        </p:nvSpPr>
        <p:spPr>
          <a:xfrm>
            <a:off x="4107656" y="2761910"/>
            <a:ext cx="3833813" cy="114419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316" name="Google Shape;316;p32"/>
          <p:cNvCxnSpPr/>
          <p:nvPr/>
        </p:nvCxnSpPr>
        <p:spPr>
          <a:xfrm rot="10800000">
            <a:off x="0" y="657225"/>
            <a:ext cx="3571875" cy="122158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17" name="Google Shape;317;p32"/>
          <p:cNvCxnSpPr/>
          <p:nvPr/>
        </p:nvCxnSpPr>
        <p:spPr>
          <a:xfrm rot="10800000">
            <a:off x="1978819" y="0"/>
            <a:ext cx="1593057" cy="3889772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8" name="Google Shape;318;p3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3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3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25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結語">
  <p:cSld name="結語">
    <p:bg>
      <p:bgPr>
        <a:solidFill>
          <a:schemeClr val="dk1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3"/>
          <p:cNvSpPr txBox="1"/>
          <p:nvPr>
            <p:ph type="ctrTitle"/>
          </p:nvPr>
        </p:nvSpPr>
        <p:spPr>
          <a:xfrm>
            <a:off x="3200400" y="1211802"/>
            <a:ext cx="3134678" cy="114355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3" name="Google Shape;323;p33"/>
          <p:cNvSpPr txBox="1"/>
          <p:nvPr>
            <p:ph idx="1" type="subTitle"/>
          </p:nvPr>
        </p:nvSpPr>
        <p:spPr>
          <a:xfrm>
            <a:off x="3200400" y="2428577"/>
            <a:ext cx="3134678" cy="15031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324" name="Google Shape;324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8270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3"/>
          <p:cNvSpPr txBox="1"/>
          <p:nvPr>
            <p:ph idx="10" type="dt"/>
          </p:nvPr>
        </p:nvSpPr>
        <p:spPr>
          <a:xfrm>
            <a:off x="3200400" y="4767263"/>
            <a:ext cx="133077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6" name="Google Shape;326;p33"/>
          <p:cNvSpPr txBox="1"/>
          <p:nvPr>
            <p:ph idx="11" type="ftr"/>
          </p:nvPr>
        </p:nvSpPr>
        <p:spPr>
          <a:xfrm>
            <a:off x="4859791" y="4767263"/>
            <a:ext cx="199616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7" name="Google Shape;327;p33"/>
          <p:cNvSpPr txBox="1"/>
          <p:nvPr>
            <p:ph idx="12" type="sldNum"/>
          </p:nvPr>
        </p:nvSpPr>
        <p:spPr>
          <a:xfrm>
            <a:off x="7184571" y="4767263"/>
            <a:ext cx="133077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hyperlink" Target="http://web.ncyu.edu.tw/~s1122931/final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4"/>
          <p:cNvSpPr txBox="1"/>
          <p:nvPr>
            <p:ph type="ctrTitle"/>
          </p:nvPr>
        </p:nvSpPr>
        <p:spPr>
          <a:xfrm>
            <a:off x="4812025" y="2909750"/>
            <a:ext cx="4004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zh-TW" sz="3000"/>
              <a:t>網頁程式設計期末專題</a:t>
            </a:r>
            <a:endParaRPr/>
          </a:p>
        </p:txBody>
      </p:sp>
      <p:sp>
        <p:nvSpPr>
          <p:cNvPr id="334" name="Google Shape;334;p34"/>
          <p:cNvSpPr txBox="1"/>
          <p:nvPr>
            <p:ph idx="1" type="subTitle"/>
          </p:nvPr>
        </p:nvSpPr>
        <p:spPr>
          <a:xfrm>
            <a:off x="4812030" y="3751402"/>
            <a:ext cx="3706328" cy="111451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zh-TW" sz="1500"/>
              <a:t>1122931 莊博宇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zh-TW" sz="1500"/>
              <a:t>1122933 范成瑋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5"/>
          <p:cNvSpPr txBox="1"/>
          <p:nvPr>
            <p:ph type="title"/>
          </p:nvPr>
        </p:nvSpPr>
        <p:spPr>
          <a:xfrm>
            <a:off x="2200275" y="669133"/>
            <a:ext cx="6316200" cy="994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設計理念</a:t>
            </a:r>
            <a:endParaRPr/>
          </a:p>
        </p:txBody>
      </p:sp>
      <p:sp>
        <p:nvSpPr>
          <p:cNvPr id="340" name="Google Shape;340;p35"/>
          <p:cNvSpPr txBox="1"/>
          <p:nvPr>
            <p:ph idx="1" type="body"/>
          </p:nvPr>
        </p:nvSpPr>
        <p:spPr>
          <a:xfrm>
            <a:off x="2200275" y="1663325"/>
            <a:ext cx="6114300" cy="618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/>
              <a:t>品味生活，品味ArtisanalBrew的每一滴。</a:t>
            </a:r>
            <a:endParaRPr/>
          </a:p>
        </p:txBody>
      </p:sp>
      <p:sp>
        <p:nvSpPr>
          <p:cNvPr id="341" name="Google Shape;341;p35"/>
          <p:cNvSpPr txBox="1"/>
          <p:nvPr>
            <p:ph idx="2" type="body"/>
          </p:nvPr>
        </p:nvSpPr>
        <p:spPr>
          <a:xfrm>
            <a:off x="2200275" y="2345849"/>
            <a:ext cx="6472500" cy="1790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/>
              <a:t>ArtlsanlBrew Coffee主要是在推廣獨特咖啡產品和對咖啡文化的熱愛，以精選的有機咖啡豆和傳統手工工藝聞名，並致力於每一個製作細節，確保每一杯咖啡都能帶來極致的味覺享受。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6"/>
          <p:cNvSpPr txBox="1"/>
          <p:nvPr>
            <p:ph type="title"/>
          </p:nvPr>
        </p:nvSpPr>
        <p:spPr>
          <a:xfrm>
            <a:off x="203281" y="219929"/>
            <a:ext cx="3833700" cy="903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首頁</a:t>
            </a:r>
            <a:endParaRPr sz="3300"/>
          </a:p>
        </p:txBody>
      </p:sp>
      <p:sp>
        <p:nvSpPr>
          <p:cNvPr id="347" name="Google Shape;347;p36"/>
          <p:cNvSpPr txBox="1"/>
          <p:nvPr>
            <p:ph idx="1" type="body"/>
          </p:nvPr>
        </p:nvSpPr>
        <p:spPr>
          <a:xfrm>
            <a:off x="485775" y="1726900"/>
            <a:ext cx="3004800" cy="2176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 sz="2200"/>
              <a:t>標示出暢銷咖啡&amp;咖啡豆，同時按旁邊see all</a:t>
            </a:r>
            <a:endParaRPr sz="2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 sz="2200"/>
              <a:t>可以跳到產品頁面</a:t>
            </a:r>
            <a:endParaRPr sz="2200"/>
          </a:p>
        </p:txBody>
      </p:sp>
      <p:pic>
        <p:nvPicPr>
          <p:cNvPr id="348" name="Google Shape;34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7999" y="1123525"/>
            <a:ext cx="5496000" cy="30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/>
          <p:nvPr>
            <p:ph type="title"/>
          </p:nvPr>
        </p:nvSpPr>
        <p:spPr>
          <a:xfrm>
            <a:off x="203281" y="219929"/>
            <a:ext cx="3833700" cy="903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產品頁面</a:t>
            </a:r>
            <a:endParaRPr sz="3300"/>
          </a:p>
        </p:txBody>
      </p:sp>
      <p:sp>
        <p:nvSpPr>
          <p:cNvPr id="354" name="Google Shape;354;p37"/>
          <p:cNvSpPr txBox="1"/>
          <p:nvPr>
            <p:ph idx="1" type="body"/>
          </p:nvPr>
        </p:nvSpPr>
        <p:spPr>
          <a:xfrm>
            <a:off x="485775" y="1726900"/>
            <a:ext cx="3004800" cy="2176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 sz="2200"/>
              <a:t>標示出可購買之咖啡&amp;咖啡豆的基本介紹和價格</a:t>
            </a:r>
            <a:endParaRPr sz="2200"/>
          </a:p>
        </p:txBody>
      </p:sp>
      <p:pic>
        <p:nvPicPr>
          <p:cNvPr id="355" name="Google Shape;35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47999" y="1123525"/>
            <a:ext cx="5496000" cy="30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8"/>
          <p:cNvSpPr txBox="1"/>
          <p:nvPr>
            <p:ph type="title"/>
          </p:nvPr>
        </p:nvSpPr>
        <p:spPr>
          <a:xfrm>
            <a:off x="203281" y="219929"/>
            <a:ext cx="3833700" cy="903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活動資訊</a:t>
            </a:r>
            <a:endParaRPr sz="3300"/>
          </a:p>
        </p:txBody>
      </p:sp>
      <p:sp>
        <p:nvSpPr>
          <p:cNvPr id="361" name="Google Shape;361;p38"/>
          <p:cNvSpPr txBox="1"/>
          <p:nvPr>
            <p:ph idx="1" type="body"/>
          </p:nvPr>
        </p:nvSpPr>
        <p:spPr>
          <a:xfrm>
            <a:off x="485775" y="1726900"/>
            <a:ext cx="3004800" cy="2176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 sz="2200"/>
              <a:t>以C</a:t>
            </a:r>
            <a:r>
              <a:rPr lang="zh-TW" sz="2200"/>
              <a:t>arousel</a:t>
            </a:r>
            <a:r>
              <a:rPr lang="zh-TW" sz="2200"/>
              <a:t>方式播放目前最新優惠，同時點擊圖片可以跳到該優惠欄</a:t>
            </a:r>
            <a:endParaRPr sz="2200"/>
          </a:p>
        </p:txBody>
      </p:sp>
      <p:pic>
        <p:nvPicPr>
          <p:cNvPr id="362" name="Google Shape;36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47999" y="1123525"/>
            <a:ext cx="5496000" cy="30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9"/>
          <p:cNvSpPr txBox="1"/>
          <p:nvPr>
            <p:ph type="title"/>
          </p:nvPr>
        </p:nvSpPr>
        <p:spPr>
          <a:xfrm>
            <a:off x="203281" y="219929"/>
            <a:ext cx="3833700" cy="903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咖啡知識&amp;文化</a:t>
            </a:r>
            <a:endParaRPr sz="3300"/>
          </a:p>
        </p:txBody>
      </p:sp>
      <p:sp>
        <p:nvSpPr>
          <p:cNvPr id="368" name="Google Shape;368;p39"/>
          <p:cNvSpPr txBox="1"/>
          <p:nvPr>
            <p:ph idx="1" type="body"/>
          </p:nvPr>
        </p:nvSpPr>
        <p:spPr>
          <a:xfrm>
            <a:off x="485775" y="1726900"/>
            <a:ext cx="3004800" cy="2176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 sz="2200"/>
              <a:t>以簡單易懂的方式講解咖啡的知識以及文化</a:t>
            </a:r>
            <a:endParaRPr sz="2200"/>
          </a:p>
        </p:txBody>
      </p:sp>
      <p:pic>
        <p:nvPicPr>
          <p:cNvPr id="369" name="Google Shape;36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47999" y="1123525"/>
            <a:ext cx="5496000" cy="30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0"/>
          <p:cNvSpPr txBox="1"/>
          <p:nvPr>
            <p:ph type="title"/>
          </p:nvPr>
        </p:nvSpPr>
        <p:spPr>
          <a:xfrm>
            <a:off x="203281" y="219929"/>
            <a:ext cx="3833700" cy="903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關於我們</a:t>
            </a:r>
            <a:endParaRPr sz="3300"/>
          </a:p>
        </p:txBody>
      </p:sp>
      <p:sp>
        <p:nvSpPr>
          <p:cNvPr id="375" name="Google Shape;375;p40"/>
          <p:cNvSpPr txBox="1"/>
          <p:nvPr>
            <p:ph idx="1" type="body"/>
          </p:nvPr>
        </p:nvSpPr>
        <p:spPr>
          <a:xfrm>
            <a:off x="485775" y="1726900"/>
            <a:ext cx="3004800" cy="2176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 sz="2200"/>
              <a:t>顯現出LOGO以及公司的故事、使命、價值觀、我們的團隊和聯絡資訊</a:t>
            </a:r>
            <a:endParaRPr sz="2200"/>
          </a:p>
        </p:txBody>
      </p:sp>
      <p:pic>
        <p:nvPicPr>
          <p:cNvPr id="376" name="Google Shape;37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47999" y="1123525"/>
            <a:ext cx="5496000" cy="30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1"/>
          <p:cNvSpPr txBox="1"/>
          <p:nvPr>
            <p:ph type="title"/>
          </p:nvPr>
        </p:nvSpPr>
        <p:spPr>
          <a:xfrm>
            <a:off x="203281" y="219929"/>
            <a:ext cx="3833700" cy="903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/>
              <a:t>參考資料</a:t>
            </a:r>
            <a:endParaRPr sz="3300"/>
          </a:p>
        </p:txBody>
      </p:sp>
      <p:sp>
        <p:nvSpPr>
          <p:cNvPr id="382" name="Google Shape;382;p41"/>
          <p:cNvSpPr txBox="1"/>
          <p:nvPr>
            <p:ph idx="1" type="body"/>
          </p:nvPr>
        </p:nvSpPr>
        <p:spPr>
          <a:xfrm>
            <a:off x="485775" y="1726900"/>
            <a:ext cx="3004800" cy="2176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zh-TW" sz="2200"/>
              <a:t>列出網站內的圖片來源</a:t>
            </a:r>
            <a:endParaRPr sz="2200"/>
          </a:p>
        </p:txBody>
      </p:sp>
      <p:pic>
        <p:nvPicPr>
          <p:cNvPr id="383" name="Google Shape;38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8000" y="1123537"/>
            <a:ext cx="5495998" cy="301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8850" y="876150"/>
            <a:ext cx="3161950" cy="316195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2"/>
          <p:cNvSpPr txBox="1"/>
          <p:nvPr/>
        </p:nvSpPr>
        <p:spPr>
          <a:xfrm>
            <a:off x="1285950" y="2029675"/>
            <a:ext cx="2922900" cy="19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 u="sng">
                <a:solidFill>
                  <a:schemeClr val="hlink"/>
                </a:solidFill>
                <a:hlinkClick r:id="rId4"/>
              </a:rPr>
              <a:t>網站</a:t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單線">
  <a:themeElements>
    <a:clrScheme name="Custom 14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